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314" r:id="rId6"/>
    <p:sldId id="309" r:id="rId7"/>
    <p:sldId id="271" r:id="rId8"/>
    <p:sldId id="313" r:id="rId9"/>
    <p:sldId id="310" r:id="rId10"/>
    <p:sldId id="311" r:id="rId11"/>
    <p:sldId id="312" r:id="rId12"/>
    <p:sldId id="280" r:id="rId13"/>
  </p:sldIdLst>
  <p:sldSz cx="12192000" cy="6858000"/>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D47"/>
    <a:srgbClr val="FF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3A2D20-E4EA-4DA4-839C-4ADCBFD49F0F}" v="1" dt="2024-09-20T17:58:17.1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1" autoAdjust="0"/>
  </p:normalViewPr>
  <p:slideViewPr>
    <p:cSldViewPr snapToGrid="0">
      <p:cViewPr varScale="1">
        <p:scale>
          <a:sx n="95" d="100"/>
          <a:sy n="95" d="100"/>
        </p:scale>
        <p:origin x="78" y="90"/>
      </p:cViewPr>
      <p:guideLst/>
    </p:cSldViewPr>
  </p:slideViewPr>
  <p:outlineViewPr>
    <p:cViewPr>
      <p:scale>
        <a:sx n="33" d="100"/>
        <a:sy n="33" d="100"/>
      </p:scale>
      <p:origin x="0" y="-2406"/>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ir, Susan" userId="7ee4a2cb-3981-4b20-aa88-bf5461ec9b6b" providerId="ADAL" clId="{5870E94E-B560-4EA1-BF5B-D421BDC869BE}"/>
    <pc:docChg chg="undo custSel modSld">
      <pc:chgData name="Blair, Susan" userId="7ee4a2cb-3981-4b20-aa88-bf5461ec9b6b" providerId="ADAL" clId="{5870E94E-B560-4EA1-BF5B-D421BDC869BE}" dt="2024-05-20T14:57:58.632" v="693" actId="20577"/>
      <pc:docMkLst>
        <pc:docMk/>
      </pc:docMkLst>
      <pc:sldChg chg="modSp mod">
        <pc:chgData name="Blair, Susan" userId="7ee4a2cb-3981-4b20-aa88-bf5461ec9b6b" providerId="ADAL" clId="{5870E94E-B560-4EA1-BF5B-D421BDC869BE}" dt="2024-05-20T14:57:58.632" v="693" actId="20577"/>
        <pc:sldMkLst>
          <pc:docMk/>
          <pc:sldMk cId="883998954" sldId="313"/>
        </pc:sldMkLst>
        <pc:spChg chg="mod">
          <ac:chgData name="Blair, Susan" userId="7ee4a2cb-3981-4b20-aa88-bf5461ec9b6b" providerId="ADAL" clId="{5870E94E-B560-4EA1-BF5B-D421BDC869BE}" dt="2024-05-20T14:57:58.632" v="693" actId="20577"/>
          <ac:spMkLst>
            <pc:docMk/>
            <pc:sldMk cId="883998954" sldId="313"/>
            <ac:spMk id="3" creationId="{2BB8A636-A43E-D28D-81F6-9F5F83C072BC}"/>
          </ac:spMkLst>
        </pc:spChg>
      </pc:sldChg>
    </pc:docChg>
  </pc:docChgLst>
  <pc:docChgLst>
    <pc:chgData name="Blair, Susan" userId="7ee4a2cb-3981-4b20-aa88-bf5461ec9b6b" providerId="ADAL" clId="{C33A2D20-E4EA-4DA4-839C-4ADCBFD49F0F}"/>
    <pc:docChg chg="undo custSel addSld delSld modSld">
      <pc:chgData name="Blair, Susan" userId="7ee4a2cb-3981-4b20-aa88-bf5461ec9b6b" providerId="ADAL" clId="{C33A2D20-E4EA-4DA4-839C-4ADCBFD49F0F}" dt="2024-09-25T13:48:51.982" v="872" actId="20577"/>
      <pc:docMkLst>
        <pc:docMk/>
      </pc:docMkLst>
      <pc:sldChg chg="modSp mod">
        <pc:chgData name="Blair, Susan" userId="7ee4a2cb-3981-4b20-aa88-bf5461ec9b6b" providerId="ADAL" clId="{C33A2D20-E4EA-4DA4-839C-4ADCBFD49F0F}" dt="2024-09-25T13:01:02.664" v="299" actId="20577"/>
        <pc:sldMkLst>
          <pc:docMk/>
          <pc:sldMk cId="3118506783" sldId="271"/>
        </pc:sldMkLst>
        <pc:spChg chg="mod">
          <ac:chgData name="Blair, Susan" userId="7ee4a2cb-3981-4b20-aa88-bf5461ec9b6b" providerId="ADAL" clId="{C33A2D20-E4EA-4DA4-839C-4ADCBFD49F0F}" dt="2024-09-25T13:01:02.664" v="299" actId="20577"/>
          <ac:spMkLst>
            <pc:docMk/>
            <pc:sldMk cId="3118506783" sldId="271"/>
            <ac:spMk id="9" creationId="{822B090A-94DE-82FD-9748-800E41911187}"/>
          </ac:spMkLst>
        </pc:spChg>
      </pc:sldChg>
      <pc:sldChg chg="modSp mod">
        <pc:chgData name="Blair, Susan" userId="7ee4a2cb-3981-4b20-aa88-bf5461ec9b6b" providerId="ADAL" clId="{C33A2D20-E4EA-4DA4-839C-4ADCBFD49F0F}" dt="2024-09-25T13:43:52.357" v="430" actId="20577"/>
        <pc:sldMkLst>
          <pc:docMk/>
          <pc:sldMk cId="3269232316" sldId="310"/>
        </pc:sldMkLst>
        <pc:spChg chg="mod">
          <ac:chgData name="Blair, Susan" userId="7ee4a2cb-3981-4b20-aa88-bf5461ec9b6b" providerId="ADAL" clId="{C33A2D20-E4EA-4DA4-839C-4ADCBFD49F0F}" dt="2024-09-25T13:43:52.357" v="430" actId="20577"/>
          <ac:spMkLst>
            <pc:docMk/>
            <pc:sldMk cId="3269232316" sldId="310"/>
            <ac:spMk id="3" creationId="{64C89C0F-39D6-145F-B932-2FBCFE20FE39}"/>
          </ac:spMkLst>
        </pc:spChg>
      </pc:sldChg>
      <pc:sldChg chg="modSp mod">
        <pc:chgData name="Blair, Susan" userId="7ee4a2cb-3981-4b20-aa88-bf5461ec9b6b" providerId="ADAL" clId="{C33A2D20-E4EA-4DA4-839C-4ADCBFD49F0F}" dt="2024-09-25T13:45:43.414" v="616" actId="20577"/>
        <pc:sldMkLst>
          <pc:docMk/>
          <pc:sldMk cId="1952860096" sldId="311"/>
        </pc:sldMkLst>
        <pc:spChg chg="mod">
          <ac:chgData name="Blair, Susan" userId="7ee4a2cb-3981-4b20-aa88-bf5461ec9b6b" providerId="ADAL" clId="{C33A2D20-E4EA-4DA4-839C-4ADCBFD49F0F}" dt="2024-09-25T13:45:43.414" v="616" actId="20577"/>
          <ac:spMkLst>
            <pc:docMk/>
            <pc:sldMk cId="1952860096" sldId="311"/>
            <ac:spMk id="3" creationId="{88D1C26D-F303-0D4C-FDA3-439D2412D5D2}"/>
          </ac:spMkLst>
        </pc:spChg>
      </pc:sldChg>
      <pc:sldChg chg="modSp mod">
        <pc:chgData name="Blair, Susan" userId="7ee4a2cb-3981-4b20-aa88-bf5461ec9b6b" providerId="ADAL" clId="{C33A2D20-E4EA-4DA4-839C-4ADCBFD49F0F}" dt="2024-09-20T17:54:59.906" v="1" actId="20577"/>
        <pc:sldMkLst>
          <pc:docMk/>
          <pc:sldMk cId="883998954" sldId="313"/>
        </pc:sldMkLst>
        <pc:spChg chg="mod">
          <ac:chgData name="Blair, Susan" userId="7ee4a2cb-3981-4b20-aa88-bf5461ec9b6b" providerId="ADAL" clId="{C33A2D20-E4EA-4DA4-839C-4ADCBFD49F0F}" dt="2024-09-20T17:54:59.906" v="1" actId="20577"/>
          <ac:spMkLst>
            <pc:docMk/>
            <pc:sldMk cId="883998954" sldId="313"/>
            <ac:spMk id="3" creationId="{2BB8A636-A43E-D28D-81F6-9F5F83C072BC}"/>
          </ac:spMkLst>
        </pc:spChg>
      </pc:sldChg>
      <pc:sldChg chg="new del">
        <pc:chgData name="Blair, Susan" userId="7ee4a2cb-3981-4b20-aa88-bf5461ec9b6b" providerId="ADAL" clId="{C33A2D20-E4EA-4DA4-839C-4ADCBFD49F0F}" dt="2024-09-25T13:47:22.873" v="618" actId="2696"/>
        <pc:sldMkLst>
          <pc:docMk/>
          <pc:sldMk cId="1144791995" sldId="314"/>
        </pc:sldMkLst>
      </pc:sldChg>
      <pc:sldChg chg="modSp new mod">
        <pc:chgData name="Blair, Susan" userId="7ee4a2cb-3981-4b20-aa88-bf5461ec9b6b" providerId="ADAL" clId="{C33A2D20-E4EA-4DA4-839C-4ADCBFD49F0F}" dt="2024-09-25T13:48:51.982" v="872" actId="20577"/>
        <pc:sldMkLst>
          <pc:docMk/>
          <pc:sldMk cId="3211279735" sldId="314"/>
        </pc:sldMkLst>
        <pc:spChg chg="mod">
          <ac:chgData name="Blair, Susan" userId="7ee4a2cb-3981-4b20-aa88-bf5461ec9b6b" providerId="ADAL" clId="{C33A2D20-E4EA-4DA4-839C-4ADCBFD49F0F}" dt="2024-09-25T13:47:36.893" v="631" actId="20577"/>
          <ac:spMkLst>
            <pc:docMk/>
            <pc:sldMk cId="3211279735" sldId="314"/>
            <ac:spMk id="2" creationId="{B43DF5FE-6CC0-ADC0-4B5F-5474A8D57747}"/>
          </ac:spMkLst>
        </pc:spChg>
        <pc:spChg chg="mod">
          <ac:chgData name="Blair, Susan" userId="7ee4a2cb-3981-4b20-aa88-bf5461ec9b6b" providerId="ADAL" clId="{C33A2D20-E4EA-4DA4-839C-4ADCBFD49F0F}" dt="2024-09-25T13:48:51.982" v="872" actId="20577"/>
          <ac:spMkLst>
            <pc:docMk/>
            <pc:sldMk cId="3211279735" sldId="314"/>
            <ac:spMk id="3" creationId="{90E17BA1-4402-A27C-7D3B-B52ECFE90FE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B39E45-57F3-4457-91B4-42DECAD3ADAB}"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n-US"/>
        </a:p>
      </dgm:t>
    </dgm:pt>
    <dgm:pt modelId="{2EEEA295-02EB-4C12-9773-C40DCB992FC9}">
      <dgm:prSet/>
      <dgm:spPr/>
      <dgm:t>
        <a:bodyPr/>
        <a:lstStyle/>
        <a:p>
          <a:r>
            <a:rPr lang="en-US" dirty="0"/>
            <a:t>I’m available to answer questions on accessibility!</a:t>
          </a:r>
        </a:p>
      </dgm:t>
    </dgm:pt>
    <dgm:pt modelId="{814A732F-95A3-4981-A5DF-B30B92824944}" type="parTrans" cxnId="{E4D65EE7-50E4-4A68-B725-31736823569A}">
      <dgm:prSet/>
      <dgm:spPr/>
      <dgm:t>
        <a:bodyPr/>
        <a:lstStyle/>
        <a:p>
          <a:endParaRPr lang="en-US"/>
        </a:p>
      </dgm:t>
    </dgm:pt>
    <dgm:pt modelId="{9588B4B8-D087-48BE-BDA1-C5737CB5E314}" type="sibTrans" cxnId="{E4D65EE7-50E4-4A68-B725-31736823569A}">
      <dgm:prSet/>
      <dgm:spPr/>
      <dgm:t>
        <a:bodyPr/>
        <a:lstStyle/>
        <a:p>
          <a:endParaRPr lang="en-US"/>
        </a:p>
      </dgm:t>
    </dgm:pt>
    <dgm:pt modelId="{1717DC9A-695E-41B3-AB46-270545F41291}">
      <dgm:prSet/>
      <dgm:spPr/>
      <dgm:t>
        <a:bodyPr/>
        <a:lstStyle/>
        <a:p>
          <a:r>
            <a:rPr lang="en-US" dirty="0"/>
            <a:t>susan.blair@utk.edu</a:t>
          </a:r>
        </a:p>
      </dgm:t>
    </dgm:pt>
    <dgm:pt modelId="{4B9F03FD-C19B-418B-A89F-5CEA54685E77}" type="parTrans" cxnId="{05A359B3-B2D5-4FC5-BC95-805FE35D6282}">
      <dgm:prSet/>
      <dgm:spPr/>
      <dgm:t>
        <a:bodyPr/>
        <a:lstStyle/>
        <a:p>
          <a:endParaRPr lang="en-US"/>
        </a:p>
      </dgm:t>
    </dgm:pt>
    <dgm:pt modelId="{01CDF85C-D818-443A-AE73-EEDE530746BC}" type="sibTrans" cxnId="{05A359B3-B2D5-4FC5-BC95-805FE35D6282}">
      <dgm:prSet/>
      <dgm:spPr/>
      <dgm:t>
        <a:bodyPr/>
        <a:lstStyle/>
        <a:p>
          <a:endParaRPr lang="en-US"/>
        </a:p>
      </dgm:t>
    </dgm:pt>
    <dgm:pt modelId="{58534CC3-ED60-4334-9641-F6AEA3D8C8C7}" type="pres">
      <dgm:prSet presAssocID="{53B39E45-57F3-4457-91B4-42DECAD3ADAB}" presName="linear" presStyleCnt="0">
        <dgm:presLayoutVars>
          <dgm:animLvl val="lvl"/>
          <dgm:resizeHandles val="exact"/>
        </dgm:presLayoutVars>
      </dgm:prSet>
      <dgm:spPr/>
    </dgm:pt>
    <dgm:pt modelId="{86C2FBA0-5030-4C7A-A3CD-4CC526F68BA5}" type="pres">
      <dgm:prSet presAssocID="{2EEEA295-02EB-4C12-9773-C40DCB992FC9}" presName="parentText" presStyleLbl="node1" presStyleIdx="0" presStyleCnt="2">
        <dgm:presLayoutVars>
          <dgm:chMax val="0"/>
          <dgm:bulletEnabled val="1"/>
        </dgm:presLayoutVars>
      </dgm:prSet>
      <dgm:spPr/>
    </dgm:pt>
    <dgm:pt modelId="{33AB4825-8227-43D2-A1C3-81F4E2B3E4B7}" type="pres">
      <dgm:prSet presAssocID="{9588B4B8-D087-48BE-BDA1-C5737CB5E314}" presName="spacer" presStyleCnt="0"/>
      <dgm:spPr/>
    </dgm:pt>
    <dgm:pt modelId="{F5E3F040-D539-446D-A329-A987EA17759B}" type="pres">
      <dgm:prSet presAssocID="{1717DC9A-695E-41B3-AB46-270545F41291}" presName="parentText" presStyleLbl="node1" presStyleIdx="1" presStyleCnt="2">
        <dgm:presLayoutVars>
          <dgm:chMax val="0"/>
          <dgm:bulletEnabled val="1"/>
        </dgm:presLayoutVars>
      </dgm:prSet>
      <dgm:spPr/>
    </dgm:pt>
  </dgm:ptLst>
  <dgm:cxnLst>
    <dgm:cxn modelId="{1671DD95-A7B2-479F-8D66-4D6884A530AB}" type="presOf" srcId="{2EEEA295-02EB-4C12-9773-C40DCB992FC9}" destId="{86C2FBA0-5030-4C7A-A3CD-4CC526F68BA5}" srcOrd="0" destOrd="0" presId="urn:microsoft.com/office/officeart/2005/8/layout/vList2"/>
    <dgm:cxn modelId="{17CDDCA2-50DC-48EF-B7BD-5DCA7E47EEF5}" type="presOf" srcId="{53B39E45-57F3-4457-91B4-42DECAD3ADAB}" destId="{58534CC3-ED60-4334-9641-F6AEA3D8C8C7}" srcOrd="0" destOrd="0" presId="urn:microsoft.com/office/officeart/2005/8/layout/vList2"/>
    <dgm:cxn modelId="{CC7D3FAF-E203-41A1-9520-D09E15AD873E}" type="presOf" srcId="{1717DC9A-695E-41B3-AB46-270545F41291}" destId="{F5E3F040-D539-446D-A329-A987EA17759B}" srcOrd="0" destOrd="0" presId="urn:microsoft.com/office/officeart/2005/8/layout/vList2"/>
    <dgm:cxn modelId="{05A359B3-B2D5-4FC5-BC95-805FE35D6282}" srcId="{53B39E45-57F3-4457-91B4-42DECAD3ADAB}" destId="{1717DC9A-695E-41B3-AB46-270545F41291}" srcOrd="1" destOrd="0" parTransId="{4B9F03FD-C19B-418B-A89F-5CEA54685E77}" sibTransId="{01CDF85C-D818-443A-AE73-EEDE530746BC}"/>
    <dgm:cxn modelId="{E4D65EE7-50E4-4A68-B725-31736823569A}" srcId="{53B39E45-57F3-4457-91B4-42DECAD3ADAB}" destId="{2EEEA295-02EB-4C12-9773-C40DCB992FC9}" srcOrd="0" destOrd="0" parTransId="{814A732F-95A3-4981-A5DF-B30B92824944}" sibTransId="{9588B4B8-D087-48BE-BDA1-C5737CB5E314}"/>
    <dgm:cxn modelId="{49A36577-7134-4F65-81B6-252B09B7D62A}" type="presParOf" srcId="{58534CC3-ED60-4334-9641-F6AEA3D8C8C7}" destId="{86C2FBA0-5030-4C7A-A3CD-4CC526F68BA5}" srcOrd="0" destOrd="0" presId="urn:microsoft.com/office/officeart/2005/8/layout/vList2"/>
    <dgm:cxn modelId="{F95DCDC5-40B1-4BB8-91B1-B68F7E8A1296}" type="presParOf" srcId="{58534CC3-ED60-4334-9641-F6AEA3D8C8C7}" destId="{33AB4825-8227-43D2-A1C3-81F4E2B3E4B7}" srcOrd="1" destOrd="0" presId="urn:microsoft.com/office/officeart/2005/8/layout/vList2"/>
    <dgm:cxn modelId="{B71B9C34-8A37-45A4-84DB-F86B7E2E8050}" type="presParOf" srcId="{58534CC3-ED60-4334-9641-F6AEA3D8C8C7}" destId="{F5E3F040-D539-446D-A329-A987EA17759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2FBA0-5030-4C7A-A3CD-4CC526F68BA5}">
      <dsp:nvSpPr>
        <dsp:cNvPr id="0" name=""/>
        <dsp:cNvSpPr/>
      </dsp:nvSpPr>
      <dsp:spPr>
        <a:xfrm>
          <a:off x="0" y="31329"/>
          <a:ext cx="5181600" cy="2089619"/>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a:t>I’m available to answer questions on accessibility!</a:t>
          </a:r>
        </a:p>
      </dsp:txBody>
      <dsp:txXfrm>
        <a:off x="102007" y="133336"/>
        <a:ext cx="4977586" cy="1885605"/>
      </dsp:txXfrm>
    </dsp:sp>
    <dsp:sp modelId="{F5E3F040-D539-446D-A329-A987EA17759B}">
      <dsp:nvSpPr>
        <dsp:cNvPr id="0" name=""/>
        <dsp:cNvSpPr/>
      </dsp:nvSpPr>
      <dsp:spPr>
        <a:xfrm>
          <a:off x="0" y="2230389"/>
          <a:ext cx="5181600" cy="2089619"/>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a:t>susan.blair@utk.edu</a:t>
          </a:r>
        </a:p>
      </dsp:txBody>
      <dsp:txXfrm>
        <a:off x="102007" y="2332396"/>
        <a:ext cx="4977586" cy="188560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a:p>
        </p:txBody>
      </p:sp>
      <p:sp>
        <p:nvSpPr>
          <p:cNvPr id="3" name="Date Placeholder 2"/>
          <p:cNvSpPr>
            <a:spLocks noGrp="1"/>
          </p:cNvSpPr>
          <p:nvPr>
            <p:ph type="dt" idx="1"/>
          </p:nvPr>
        </p:nvSpPr>
        <p:spPr>
          <a:xfrm>
            <a:off x="4021294" y="0"/>
            <a:ext cx="3076363" cy="470895"/>
          </a:xfrm>
          <a:prstGeom prst="rect">
            <a:avLst/>
          </a:prstGeom>
        </p:spPr>
        <p:txBody>
          <a:bodyPr vert="horz" lIns="94192" tIns="47096" rIns="94192" bIns="47096" rtlCol="0"/>
          <a:lstStyle>
            <a:lvl1pPr algn="r">
              <a:defRPr sz="1200"/>
            </a:lvl1pPr>
          </a:lstStyle>
          <a:p>
            <a:fld id="{F0E0A6BE-B5DB-40C6-BFDF-05B5FE3EACDF}" type="datetimeFigureOut">
              <a:rPr lang="en-US" smtClean="0"/>
              <a:t>9/24/2024</a:t>
            </a:fld>
            <a:endParaRPr lang="en-US"/>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a:p>
        </p:txBody>
      </p:sp>
      <p:sp>
        <p:nvSpPr>
          <p:cNvPr id="7" name="Slide Number Placeholder 6"/>
          <p:cNvSpPr>
            <a:spLocks noGrp="1"/>
          </p:cNvSpPr>
          <p:nvPr>
            <p:ph type="sldNum" sz="quarter" idx="5"/>
          </p:nvPr>
        </p:nvSpPr>
        <p:spPr>
          <a:xfrm>
            <a:off x="4021294" y="8914407"/>
            <a:ext cx="3076363" cy="470894"/>
          </a:xfrm>
          <a:prstGeom prst="rect">
            <a:avLst/>
          </a:prstGeom>
        </p:spPr>
        <p:txBody>
          <a:bodyPr vert="horz" lIns="94192" tIns="47096" rIns="94192" bIns="47096" rtlCol="0" anchor="b"/>
          <a:lstStyle>
            <a:lvl1pPr algn="r">
              <a:defRPr sz="1200"/>
            </a:lvl1pPr>
          </a:lstStyle>
          <a:p>
            <a:fld id="{C6A0FA09-663B-4CAF-8859-453C6AF8677F}" type="slidenum">
              <a:rPr lang="en-US" smtClean="0"/>
              <a:t>‹#›</a:t>
            </a:fld>
            <a:endParaRPr lang="en-US"/>
          </a:p>
        </p:txBody>
      </p:sp>
    </p:spTree>
    <p:extLst>
      <p:ext uri="{BB962C8B-B14F-4D97-AF65-F5344CB8AC3E}">
        <p14:creationId xmlns:p14="http://schemas.microsoft.com/office/powerpoint/2010/main" val="141275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0FA09-663B-4CAF-8859-453C6AF8677F}" type="slidenum">
              <a:rPr lang="en-US" smtClean="0"/>
              <a:t>1</a:t>
            </a:fld>
            <a:endParaRPr lang="en-US"/>
          </a:p>
        </p:txBody>
      </p:sp>
    </p:spTree>
    <p:extLst>
      <p:ext uri="{BB962C8B-B14F-4D97-AF65-F5344CB8AC3E}">
        <p14:creationId xmlns:p14="http://schemas.microsoft.com/office/powerpoint/2010/main" val="287420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0FA09-663B-4CAF-8859-453C6AF8677F}" type="slidenum">
              <a:rPr lang="en-US" smtClean="0"/>
              <a:t>4</a:t>
            </a:fld>
            <a:endParaRPr lang="en-US"/>
          </a:p>
        </p:txBody>
      </p:sp>
    </p:spTree>
    <p:extLst>
      <p:ext uri="{BB962C8B-B14F-4D97-AF65-F5344CB8AC3E}">
        <p14:creationId xmlns:p14="http://schemas.microsoft.com/office/powerpoint/2010/main" val="2794538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0FA09-663B-4CAF-8859-453C6AF8677F}" type="slidenum">
              <a:rPr lang="en-US" smtClean="0"/>
              <a:t>9</a:t>
            </a:fld>
            <a:endParaRPr lang="en-US"/>
          </a:p>
        </p:txBody>
      </p:sp>
    </p:spTree>
    <p:extLst>
      <p:ext uri="{BB962C8B-B14F-4D97-AF65-F5344CB8AC3E}">
        <p14:creationId xmlns:p14="http://schemas.microsoft.com/office/powerpoint/2010/main" val="563330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23579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273878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3382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318501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59312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73376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416476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122821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304503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2001424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59CF460-0995-43D7-9BF9-979AE71C5DE6}" type="datetimeFigureOut">
              <a:rPr lang="en-US" smtClean="0"/>
              <a:t>9/24/2024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10D71A0-CE41-4914-BFFF-E4AE6E560CAF}" type="slidenum">
              <a:rPr lang="en-US" smtClean="0"/>
              <a:t>‹#›</a:t>
            </a:fld>
            <a:endParaRPr lang="en-US"/>
          </a:p>
        </p:txBody>
      </p:sp>
    </p:spTree>
    <p:extLst>
      <p:ext uri="{BB962C8B-B14F-4D97-AF65-F5344CB8AC3E}">
        <p14:creationId xmlns:p14="http://schemas.microsoft.com/office/powerpoint/2010/main" val="1701945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6441989"/>
            <a:ext cx="12192000" cy="416011"/>
          </a:xfrm>
          <a:prstGeom prst="rect">
            <a:avLst/>
          </a:prstGeom>
          <a:solidFill>
            <a:srgbClr val="333D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6343135"/>
            <a:ext cx="12192000" cy="90616"/>
          </a:xfrm>
          <a:prstGeom prst="rect">
            <a:avLst/>
          </a:prstGeom>
          <a:solidFill>
            <a:srgbClr val="FF8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052193" y="6492273"/>
            <a:ext cx="1040954" cy="315441"/>
          </a:xfrm>
          <a:prstGeom prst="rect">
            <a:avLst/>
          </a:prstGeom>
        </p:spPr>
      </p:pic>
    </p:spTree>
    <p:extLst>
      <p:ext uri="{BB962C8B-B14F-4D97-AF65-F5344CB8AC3E}">
        <p14:creationId xmlns:p14="http://schemas.microsoft.com/office/powerpoint/2010/main" val="4209021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tiawpguide.tennessee.edu/2024-annual-accessibility-training-resources/" TargetMode="External"/><Relationship Id="rId2" Type="http://schemas.openxmlformats.org/officeDocument/2006/relationships/hyperlink" Target="https://utiawpguide.tennessee.edu/ally-for-websit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9097"/>
            <a:ext cx="9144000" cy="2413372"/>
          </a:xfrm>
        </p:spPr>
        <p:txBody>
          <a:bodyPr>
            <a:normAutofit/>
          </a:bodyPr>
          <a:lstStyle/>
          <a:p>
            <a:r>
              <a:rPr lang="en-US" b="1" i="1" dirty="0"/>
              <a:t>WP </a:t>
            </a:r>
            <a:r>
              <a:rPr lang="en-US" b="1" i="1" dirty="0" err="1"/>
              <a:t>PowerHour</a:t>
            </a:r>
            <a:r>
              <a:rPr lang="en-US" b="1" i="1" dirty="0"/>
              <a:t>:</a:t>
            </a:r>
            <a:br>
              <a:rPr lang="en-US" b="1" i="1" dirty="0"/>
            </a:br>
            <a:r>
              <a:rPr lang="en-US" b="1" i="1" dirty="0"/>
              <a:t>Ally for Websites</a:t>
            </a:r>
          </a:p>
        </p:txBody>
      </p:sp>
      <p:sp>
        <p:nvSpPr>
          <p:cNvPr id="3" name="Subtitle 2"/>
          <p:cNvSpPr>
            <a:spLocks noGrp="1"/>
          </p:cNvSpPr>
          <p:nvPr>
            <p:ph type="subTitle" idx="1"/>
          </p:nvPr>
        </p:nvSpPr>
        <p:spPr>
          <a:xfrm>
            <a:off x="1524000" y="2971799"/>
            <a:ext cx="9144000" cy="2523553"/>
          </a:xfrm>
        </p:spPr>
        <p:txBody>
          <a:bodyPr>
            <a:normAutofit fontScale="92500" lnSpcReduction="10000"/>
          </a:bodyPr>
          <a:lstStyle/>
          <a:p>
            <a:endParaRPr lang="en-US" dirty="0"/>
          </a:p>
          <a:p>
            <a:r>
              <a:rPr lang="en-US" b="1" dirty="0"/>
              <a:t>SUSAN BLAIR</a:t>
            </a:r>
          </a:p>
          <a:p>
            <a:r>
              <a:rPr lang="en-US" i="1" dirty="0"/>
              <a:t>Web Development Specialist</a:t>
            </a:r>
          </a:p>
          <a:p>
            <a:r>
              <a:rPr lang="en-US" dirty="0"/>
              <a:t>Information Technology Services,</a:t>
            </a:r>
            <a:br>
              <a:rPr lang="en-US" dirty="0"/>
            </a:br>
            <a:r>
              <a:rPr lang="en-US" dirty="0"/>
              <a:t>University of Tennessee Institute of Agriculture</a:t>
            </a:r>
          </a:p>
          <a:p>
            <a:pPr algn="l"/>
            <a:r>
              <a:rPr lang="en-US" dirty="0"/>
              <a:t>                              </a:t>
            </a:r>
            <a:br>
              <a:rPr lang="en-US" dirty="0"/>
            </a:br>
            <a:endParaRPr lang="en-US" dirty="0"/>
          </a:p>
        </p:txBody>
      </p:sp>
    </p:spTree>
    <p:extLst>
      <p:ext uri="{BB962C8B-B14F-4D97-AF65-F5344CB8AC3E}">
        <p14:creationId xmlns:p14="http://schemas.microsoft.com/office/powerpoint/2010/main" val="176140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DF5FE-6CC0-ADC0-4B5F-5474A8D57747}"/>
              </a:ext>
            </a:extLst>
          </p:cNvPr>
          <p:cNvSpPr>
            <a:spLocks noGrp="1"/>
          </p:cNvSpPr>
          <p:nvPr>
            <p:ph type="title"/>
          </p:nvPr>
        </p:nvSpPr>
        <p:spPr/>
        <p:txBody>
          <a:bodyPr/>
          <a:lstStyle/>
          <a:p>
            <a:r>
              <a:rPr lang="en-US" dirty="0"/>
              <a:t>Housekeeping</a:t>
            </a:r>
          </a:p>
        </p:txBody>
      </p:sp>
      <p:sp>
        <p:nvSpPr>
          <p:cNvPr id="3" name="Content Placeholder 2">
            <a:extLst>
              <a:ext uri="{FF2B5EF4-FFF2-40B4-BE49-F238E27FC236}">
                <a16:creationId xmlns:a16="http://schemas.microsoft.com/office/drawing/2014/main" id="{90E17BA1-4402-A27C-7D3B-B52ECFE90FE9}"/>
              </a:ext>
            </a:extLst>
          </p:cNvPr>
          <p:cNvSpPr>
            <a:spLocks noGrp="1"/>
          </p:cNvSpPr>
          <p:nvPr>
            <p:ph idx="1"/>
          </p:nvPr>
        </p:nvSpPr>
        <p:spPr/>
        <p:txBody>
          <a:bodyPr/>
          <a:lstStyle/>
          <a:p>
            <a:r>
              <a:rPr lang="en-US"/>
              <a:t>As I show Ally </a:t>
            </a:r>
            <a:r>
              <a:rPr lang="en-US" dirty="0"/>
              <a:t>for Websites and how to make corrections to your </a:t>
            </a:r>
            <a:r>
              <a:rPr lang="en-US"/>
              <a:t>assigned website(s), </a:t>
            </a:r>
            <a:r>
              <a:rPr lang="en-US" dirty="0"/>
              <a:t>please post your questions in the chat and I will answer them at the end of the demo.</a:t>
            </a:r>
          </a:p>
        </p:txBody>
      </p:sp>
    </p:spTree>
    <p:extLst>
      <p:ext uri="{BB962C8B-B14F-4D97-AF65-F5344CB8AC3E}">
        <p14:creationId xmlns:p14="http://schemas.microsoft.com/office/powerpoint/2010/main" val="321127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4352-2AB3-2F41-28EF-AED1AA948E9E}"/>
              </a:ext>
            </a:extLst>
          </p:cNvPr>
          <p:cNvSpPr>
            <a:spLocks noGrp="1"/>
          </p:cNvSpPr>
          <p:nvPr>
            <p:ph type="title"/>
          </p:nvPr>
        </p:nvSpPr>
        <p:spPr>
          <a:xfrm>
            <a:off x="745732" y="2419956"/>
            <a:ext cx="10515600" cy="1325563"/>
          </a:xfrm>
        </p:spPr>
        <p:txBody>
          <a:bodyPr/>
          <a:lstStyle/>
          <a:p>
            <a:r>
              <a:rPr lang="en-US" dirty="0"/>
              <a:t>Today’s Agenda</a:t>
            </a:r>
          </a:p>
        </p:txBody>
      </p:sp>
    </p:spTree>
    <p:extLst>
      <p:ext uri="{BB962C8B-B14F-4D97-AF65-F5344CB8AC3E}">
        <p14:creationId xmlns:p14="http://schemas.microsoft.com/office/powerpoint/2010/main" val="3312596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0CF7BBF-F62E-6262-BA55-86E9FE27E434}"/>
              </a:ext>
            </a:extLst>
          </p:cNvPr>
          <p:cNvSpPr>
            <a:spLocks noGrp="1"/>
          </p:cNvSpPr>
          <p:nvPr>
            <p:ph type="title"/>
          </p:nvPr>
        </p:nvSpPr>
        <p:spPr>
          <a:xfrm>
            <a:off x="838200" y="365126"/>
            <a:ext cx="10515600" cy="519130"/>
          </a:xfrm>
        </p:spPr>
        <p:txBody>
          <a:bodyPr anchor="ctr">
            <a:normAutofit fontScale="90000"/>
          </a:bodyPr>
          <a:lstStyle/>
          <a:p>
            <a:r>
              <a:rPr lang="en-US" dirty="0"/>
              <a:t>Do I Have Access to Ally?</a:t>
            </a:r>
          </a:p>
        </p:txBody>
      </p:sp>
      <p:sp>
        <p:nvSpPr>
          <p:cNvPr id="9" name="Content Placeholder 3">
            <a:extLst>
              <a:ext uri="{FF2B5EF4-FFF2-40B4-BE49-F238E27FC236}">
                <a16:creationId xmlns:a16="http://schemas.microsoft.com/office/drawing/2014/main" id="{822B090A-94DE-82FD-9748-800E41911187}"/>
              </a:ext>
            </a:extLst>
          </p:cNvPr>
          <p:cNvSpPr>
            <a:spLocks noGrp="1"/>
          </p:cNvSpPr>
          <p:nvPr>
            <p:ph sz="half" idx="2"/>
          </p:nvPr>
        </p:nvSpPr>
        <p:spPr>
          <a:xfrm>
            <a:off x="982579" y="1293646"/>
            <a:ext cx="10651958" cy="3933718"/>
          </a:xfrm>
        </p:spPr>
        <p:txBody>
          <a:bodyPr>
            <a:normAutofit/>
          </a:bodyPr>
          <a:lstStyle/>
          <a:p>
            <a:r>
              <a:rPr lang="en-US" sz="4400" dirty="0"/>
              <a:t>Access to Ally was assigned in October 2023</a:t>
            </a:r>
          </a:p>
          <a:p>
            <a:r>
              <a:rPr lang="en-US" sz="4400" dirty="0"/>
              <a:t>Content managers already have access </a:t>
            </a:r>
          </a:p>
          <a:p>
            <a:r>
              <a:rPr lang="en-US" sz="4400" dirty="0"/>
              <a:t>Are you in an Extension county office? Check with your regional IT trainer to see if you have access</a:t>
            </a:r>
          </a:p>
          <a:p>
            <a:endParaRPr lang="en-US" sz="4400" dirty="0"/>
          </a:p>
        </p:txBody>
      </p:sp>
    </p:spTree>
    <p:extLst>
      <p:ext uri="{BB962C8B-B14F-4D97-AF65-F5344CB8AC3E}">
        <p14:creationId xmlns:p14="http://schemas.microsoft.com/office/powerpoint/2010/main" val="3118506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44857-2947-63DB-7406-331F710E5E57}"/>
              </a:ext>
            </a:extLst>
          </p:cNvPr>
          <p:cNvSpPr>
            <a:spLocks noGrp="1"/>
          </p:cNvSpPr>
          <p:nvPr>
            <p:ph type="title"/>
          </p:nvPr>
        </p:nvSpPr>
        <p:spPr/>
        <p:txBody>
          <a:bodyPr/>
          <a:lstStyle/>
          <a:p>
            <a:r>
              <a:rPr lang="en-US" dirty="0"/>
              <a:t>An Update on the Accessibility Front</a:t>
            </a:r>
          </a:p>
        </p:txBody>
      </p:sp>
      <p:sp>
        <p:nvSpPr>
          <p:cNvPr id="3" name="Content Placeholder 2">
            <a:extLst>
              <a:ext uri="{FF2B5EF4-FFF2-40B4-BE49-F238E27FC236}">
                <a16:creationId xmlns:a16="http://schemas.microsoft.com/office/drawing/2014/main" id="{2BB8A636-A43E-D28D-81F6-9F5F83C072BC}"/>
              </a:ext>
            </a:extLst>
          </p:cNvPr>
          <p:cNvSpPr>
            <a:spLocks noGrp="1"/>
          </p:cNvSpPr>
          <p:nvPr>
            <p:ph idx="1"/>
          </p:nvPr>
        </p:nvSpPr>
        <p:spPr/>
        <p:txBody>
          <a:bodyPr/>
          <a:lstStyle/>
          <a:p>
            <a:r>
              <a:rPr lang="en-US" dirty="0"/>
              <a:t>The Department of Justice signed a final rule as it relates to web accessibility, digital documents (PDF, Word, Excel, PowerPoint) and accessibility of social media feeds on April 8, 2024.</a:t>
            </a:r>
          </a:p>
          <a:p>
            <a:r>
              <a:rPr lang="en-US" dirty="0"/>
              <a:t>The final rule was published on April 24, 2024, which means that as of April 24, 2026, UTIA’s websites, digital documents and social media feeds must be accessible to everyone. </a:t>
            </a:r>
          </a:p>
          <a:p>
            <a:pPr lvl="1"/>
            <a:r>
              <a:rPr lang="en-US" dirty="0"/>
              <a:t>The final rule focuses on new content that is added to websites as of April 24, 2026.</a:t>
            </a:r>
          </a:p>
          <a:p>
            <a:pPr marL="0" indent="0">
              <a:buNone/>
            </a:pPr>
            <a:endParaRPr lang="en-US" dirty="0"/>
          </a:p>
        </p:txBody>
      </p:sp>
    </p:spTree>
    <p:extLst>
      <p:ext uri="{BB962C8B-B14F-4D97-AF65-F5344CB8AC3E}">
        <p14:creationId xmlns:p14="http://schemas.microsoft.com/office/powerpoint/2010/main" val="883998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FD7BD-19EA-B47A-A1F3-C75F0E3CFFCC}"/>
              </a:ext>
            </a:extLst>
          </p:cNvPr>
          <p:cNvSpPr>
            <a:spLocks noGrp="1"/>
          </p:cNvSpPr>
          <p:nvPr>
            <p:ph type="title"/>
          </p:nvPr>
        </p:nvSpPr>
        <p:spPr/>
        <p:txBody>
          <a:bodyPr/>
          <a:lstStyle/>
          <a:p>
            <a:r>
              <a:rPr lang="en-US" dirty="0"/>
              <a:t>Knowledgebase Articles</a:t>
            </a:r>
          </a:p>
        </p:txBody>
      </p:sp>
      <p:sp>
        <p:nvSpPr>
          <p:cNvPr id="3" name="Content Placeholder 2">
            <a:extLst>
              <a:ext uri="{FF2B5EF4-FFF2-40B4-BE49-F238E27FC236}">
                <a16:creationId xmlns:a16="http://schemas.microsoft.com/office/drawing/2014/main" id="{64C89C0F-39D6-145F-B932-2FBCFE20FE39}"/>
              </a:ext>
            </a:extLst>
          </p:cNvPr>
          <p:cNvSpPr>
            <a:spLocks noGrp="1"/>
          </p:cNvSpPr>
          <p:nvPr>
            <p:ph idx="1"/>
          </p:nvPr>
        </p:nvSpPr>
        <p:spPr>
          <a:xfrm>
            <a:off x="838200" y="1433015"/>
            <a:ext cx="10515600" cy="4743948"/>
          </a:xfrm>
        </p:spPr>
        <p:txBody>
          <a:bodyPr>
            <a:normAutofit lnSpcReduction="10000"/>
          </a:bodyPr>
          <a:lstStyle/>
          <a:p>
            <a:r>
              <a:rPr lang="en-US" dirty="0"/>
              <a:t>These are found in the UTIA WordPress Guide:</a:t>
            </a:r>
          </a:p>
          <a:p>
            <a:pPr lvl="1"/>
            <a:r>
              <a:rPr lang="en-US" dirty="0"/>
              <a:t>Ally for Websites page: </a:t>
            </a:r>
            <a:r>
              <a:rPr lang="en-US" dirty="0">
                <a:hlinkClick r:id="rId2"/>
              </a:rPr>
              <a:t>https://utiawpguide.tennessee.edu/ally-for-websites/</a:t>
            </a:r>
            <a:endParaRPr lang="en-US" dirty="0"/>
          </a:p>
          <a:p>
            <a:pPr lvl="2"/>
            <a:r>
              <a:rPr lang="en-US" dirty="0"/>
              <a:t>Topics</a:t>
            </a:r>
          </a:p>
          <a:p>
            <a:pPr lvl="3"/>
            <a:r>
              <a:rPr lang="en-US" sz="2000" dirty="0"/>
              <a:t>Logging into Ally</a:t>
            </a:r>
          </a:p>
          <a:p>
            <a:pPr lvl="3"/>
            <a:r>
              <a:rPr lang="en-US" sz="2000" dirty="0"/>
              <a:t>Common Accessibility Errors:</a:t>
            </a:r>
          </a:p>
          <a:p>
            <a:pPr lvl="4"/>
            <a:r>
              <a:rPr lang="en-US" sz="2000" dirty="0"/>
              <a:t>Page has common accessibility errors in Ally for Websites and how to fix them with the suggested fix for each type of error.  </a:t>
            </a:r>
          </a:p>
          <a:p>
            <a:pPr lvl="4"/>
            <a:r>
              <a:rPr lang="en-US" sz="2000" dirty="0"/>
              <a:t>Ally does a great job of stepping through and explaining how to fix the errors for the pages that are in their documentation.</a:t>
            </a:r>
          </a:p>
          <a:p>
            <a:r>
              <a:rPr lang="en-US" dirty="0"/>
              <a:t>The 2024 Annual Accessibility Training goes over how to fix the common accessibility errors. The resources from the training can be found at: </a:t>
            </a:r>
            <a:r>
              <a:rPr lang="en-US" dirty="0">
                <a:hlinkClick r:id="rId3"/>
              </a:rPr>
              <a:t>https://utiawpguide.tennessee.edu/2024-annual-accessibility-training-resources/</a:t>
            </a:r>
            <a:endParaRPr lang="en-US" dirty="0"/>
          </a:p>
        </p:txBody>
      </p:sp>
    </p:spTree>
    <p:extLst>
      <p:ext uri="{BB962C8B-B14F-4D97-AF65-F5344CB8AC3E}">
        <p14:creationId xmlns:p14="http://schemas.microsoft.com/office/powerpoint/2010/main" val="3269232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01713-7294-2D55-3BF9-D31CF8B664EF}"/>
              </a:ext>
            </a:extLst>
          </p:cNvPr>
          <p:cNvSpPr>
            <a:spLocks noGrp="1"/>
          </p:cNvSpPr>
          <p:nvPr>
            <p:ph type="title"/>
          </p:nvPr>
        </p:nvSpPr>
        <p:spPr/>
        <p:txBody>
          <a:bodyPr/>
          <a:lstStyle/>
          <a:p>
            <a:r>
              <a:rPr lang="en-US" dirty="0"/>
              <a:t>Learn how to correct accessibility errors </a:t>
            </a:r>
          </a:p>
        </p:txBody>
      </p:sp>
      <p:sp>
        <p:nvSpPr>
          <p:cNvPr id="3" name="Content Placeholder 2">
            <a:extLst>
              <a:ext uri="{FF2B5EF4-FFF2-40B4-BE49-F238E27FC236}">
                <a16:creationId xmlns:a16="http://schemas.microsoft.com/office/drawing/2014/main" id="{88D1C26D-F303-0D4C-FDA3-439D2412D5D2}"/>
              </a:ext>
            </a:extLst>
          </p:cNvPr>
          <p:cNvSpPr>
            <a:spLocks noGrp="1"/>
          </p:cNvSpPr>
          <p:nvPr>
            <p:ph idx="1"/>
          </p:nvPr>
        </p:nvSpPr>
        <p:spPr/>
        <p:txBody>
          <a:bodyPr/>
          <a:lstStyle/>
          <a:p>
            <a:r>
              <a:rPr lang="en-US" dirty="0"/>
              <a:t>I created a page that has all the common accessibility issues that Ally for Websites detects including:</a:t>
            </a:r>
          </a:p>
          <a:p>
            <a:pPr lvl="1"/>
            <a:r>
              <a:rPr lang="en-US" dirty="0"/>
              <a:t>Alt text for images</a:t>
            </a:r>
          </a:p>
          <a:p>
            <a:pPr lvl="1"/>
            <a:r>
              <a:rPr lang="en-US" dirty="0"/>
              <a:t>Broken links</a:t>
            </a:r>
          </a:p>
          <a:p>
            <a:pPr lvl="1"/>
            <a:r>
              <a:rPr lang="en-US" dirty="0"/>
              <a:t>Heading order</a:t>
            </a:r>
          </a:p>
          <a:p>
            <a:pPr lvl="1"/>
            <a:r>
              <a:rPr lang="en-US" dirty="0"/>
              <a:t>Empty heading</a:t>
            </a:r>
          </a:p>
          <a:p>
            <a:pPr marL="457200" lvl="1" indent="0">
              <a:buNone/>
            </a:pPr>
            <a:br>
              <a:rPr lang="en-US" dirty="0"/>
            </a:br>
            <a:r>
              <a:rPr lang="en-US" dirty="0"/>
              <a:t>The above are errors that can be fixed easily and quickly.  Note that the changes that you make will not update in the Ally report until the next crawl.  We currently have weekly crawls that happens on Saturday mornings.</a:t>
            </a:r>
          </a:p>
        </p:txBody>
      </p:sp>
    </p:spTree>
    <p:extLst>
      <p:ext uri="{BB962C8B-B14F-4D97-AF65-F5344CB8AC3E}">
        <p14:creationId xmlns:p14="http://schemas.microsoft.com/office/powerpoint/2010/main" val="195286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2065-E0EB-27B9-2DA0-55641C499584}"/>
              </a:ext>
            </a:extLst>
          </p:cNvPr>
          <p:cNvSpPr>
            <a:spLocks noGrp="1"/>
          </p:cNvSpPr>
          <p:nvPr>
            <p:ph type="title"/>
          </p:nvPr>
        </p:nvSpPr>
        <p:spPr>
          <a:xfrm>
            <a:off x="838200" y="365125"/>
            <a:ext cx="10515600" cy="1325563"/>
          </a:xfrm>
        </p:spPr>
        <p:txBody>
          <a:bodyPr anchor="ctr">
            <a:normAutofit/>
          </a:bodyPr>
          <a:lstStyle/>
          <a:p>
            <a:r>
              <a:rPr lang="en-US" dirty="0"/>
              <a:t>Questions?</a:t>
            </a:r>
          </a:p>
        </p:txBody>
      </p:sp>
      <p:pic>
        <p:nvPicPr>
          <p:cNvPr id="6" name="Content Placeholder 5" descr="Magnifying glass and question mark">
            <a:extLst>
              <a:ext uri="{FF2B5EF4-FFF2-40B4-BE49-F238E27FC236}">
                <a16:creationId xmlns:a16="http://schemas.microsoft.com/office/drawing/2014/main" id="{31FAD269-494A-AE04-D245-F62327173B3A}"/>
              </a:ext>
            </a:extLst>
          </p:cNvPr>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75662" y="2461690"/>
            <a:ext cx="5944139" cy="3343701"/>
          </a:xfrm>
        </p:spPr>
      </p:pic>
      <p:graphicFrame>
        <p:nvGraphicFramePr>
          <p:cNvPr id="7" name="Content Placeholder 2" descr="Susan is available to answer questions on accessibility - email her at susan.blair@utk.edu">
            <a:extLst>
              <a:ext uri="{FF2B5EF4-FFF2-40B4-BE49-F238E27FC236}">
                <a16:creationId xmlns:a16="http://schemas.microsoft.com/office/drawing/2014/main" id="{2A2B00D8-A244-A038-EB55-B93991A644A3}"/>
              </a:ext>
            </a:extLst>
          </p:cNvPr>
          <p:cNvGraphicFramePr>
            <a:graphicFrameLocks noGrp="1"/>
          </p:cNvGraphicFramePr>
          <p:nvPr>
            <p:ph sz="half" idx="2"/>
            <p:extLst>
              <p:ext uri="{D42A27DB-BD31-4B8C-83A1-F6EECF244321}">
                <p14:modId xmlns:p14="http://schemas.microsoft.com/office/powerpoint/2010/main" val="638599867"/>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41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FBAD7-41B9-4B87-BBAA-910FB5FB8F83}"/>
              </a:ext>
            </a:extLst>
          </p:cNvPr>
          <p:cNvSpPr>
            <a:spLocks noGrp="1"/>
          </p:cNvSpPr>
          <p:nvPr>
            <p:ph type="title"/>
          </p:nvPr>
        </p:nvSpPr>
        <p:spPr>
          <a:xfrm>
            <a:off x="838200" y="2915793"/>
            <a:ext cx="10515600" cy="917067"/>
          </a:xfrm>
        </p:spPr>
        <p:txBody>
          <a:bodyPr anchor="b">
            <a:noAutofit/>
          </a:bodyPr>
          <a:lstStyle/>
          <a:p>
            <a:pPr algn="ctr"/>
            <a:r>
              <a:rPr lang="en-US" sz="14000" b="1" i="1" dirty="0"/>
              <a:t>Thank You!</a:t>
            </a:r>
          </a:p>
        </p:txBody>
      </p:sp>
    </p:spTree>
    <p:extLst>
      <p:ext uri="{BB962C8B-B14F-4D97-AF65-F5344CB8AC3E}">
        <p14:creationId xmlns:p14="http://schemas.microsoft.com/office/powerpoint/2010/main" val="1490978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8E6D66E-9410-42C5-8A65-A7A5E458CC90}" vid="{3D5E62A6-6BE6-4B1D-8189-BF843FF451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28BE745C334004787BD0CD560386CB1" ma:contentTypeVersion="13" ma:contentTypeDescription="Create a new document." ma:contentTypeScope="" ma:versionID="000bca944b0d2929af8b461b9e1ee5bf">
  <xsd:schema xmlns:xsd="http://www.w3.org/2001/XMLSchema" xmlns:xs="http://www.w3.org/2001/XMLSchema" xmlns:p="http://schemas.microsoft.com/office/2006/metadata/properties" xmlns:ns3="838e5892-1205-4f70-8866-6c6ba7478b6d" xmlns:ns4="4deee6ad-6b16-414b-8fff-3c8d39807764" targetNamespace="http://schemas.microsoft.com/office/2006/metadata/properties" ma:root="true" ma:fieldsID="418ecbfd776a97331af0019a6c094f3f" ns3:_="" ns4:_="">
    <xsd:import namespace="838e5892-1205-4f70-8866-6c6ba7478b6d"/>
    <xsd:import namespace="4deee6ad-6b16-414b-8fff-3c8d3980776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8e5892-1205-4f70-8866-6c6ba7478b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eee6ad-6b16-414b-8fff-3c8d398077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4BC237-8C4B-4DE9-8903-FE9537AA6C8F}">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deee6ad-6b16-414b-8fff-3c8d39807764"/>
    <ds:schemaRef ds:uri="838e5892-1205-4f70-8866-6c6ba7478b6d"/>
    <ds:schemaRef ds:uri="http://www.w3.org/XML/1998/namespace"/>
    <ds:schemaRef ds:uri="http://purl.org/dc/elements/1.1/"/>
  </ds:schemaRefs>
</ds:datastoreItem>
</file>

<file path=customXml/itemProps2.xml><?xml version="1.0" encoding="utf-8"?>
<ds:datastoreItem xmlns:ds="http://schemas.openxmlformats.org/officeDocument/2006/customXml" ds:itemID="{45F5A487-8EE3-41C4-BF32-85CF9FB06490}">
  <ds:schemaRefs>
    <ds:schemaRef ds:uri="http://schemas.microsoft.com/sharepoint/v3/contenttype/forms"/>
  </ds:schemaRefs>
</ds:datastoreItem>
</file>

<file path=customXml/itemProps3.xml><?xml version="1.0" encoding="utf-8"?>
<ds:datastoreItem xmlns:ds="http://schemas.openxmlformats.org/officeDocument/2006/customXml" ds:itemID="{B8402443-0EAB-49A0-9061-AAFA45F1BB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8e5892-1205-4f70-8866-6c6ba7478b6d"/>
    <ds:schemaRef ds:uri="4deee6ad-6b16-414b-8fff-3c8d398077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ITS PowerPoint Template</Template>
  <TotalTime>18612</TotalTime>
  <Words>421</Words>
  <Application>Microsoft Office PowerPoint</Application>
  <PresentationFormat>Widescreen</PresentationFormat>
  <Paragraphs>40</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WP PowerHour: Ally for Websites</vt:lpstr>
      <vt:lpstr>Housekeeping</vt:lpstr>
      <vt:lpstr>Today’s Agenda</vt:lpstr>
      <vt:lpstr>Do I Have Access to Ally?</vt:lpstr>
      <vt:lpstr>An Update on the Accessibility Front</vt:lpstr>
      <vt:lpstr>Knowledgebase Articles</vt:lpstr>
      <vt:lpstr>Learn how to correct accessibility errors </vt:lpstr>
      <vt:lpstr>Questions?</vt:lpstr>
      <vt:lpstr>Thank You!</vt:lpstr>
    </vt:vector>
  </TitlesOfParts>
  <Company>University of Tennessee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and the New Website</dc:title>
  <dc:creator>Susan Craigo</dc:creator>
  <cp:lastModifiedBy>Blair, Susan</cp:lastModifiedBy>
  <cp:revision>25</cp:revision>
  <cp:lastPrinted>2022-06-16T13:49:18Z</cp:lastPrinted>
  <dcterms:created xsi:type="dcterms:W3CDTF">2019-11-13T16:14:56Z</dcterms:created>
  <dcterms:modified xsi:type="dcterms:W3CDTF">2024-09-25T13:49:00Z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0x010100628BE745C334004787BD0CD560386CB1</vt:lpwstr>
  </property>
</Properties>
</file>